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1"/>
  </p:notesMasterIdLst>
  <p:handoutMasterIdLst>
    <p:handoutMasterId r:id="rId32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308" r:id="rId13"/>
    <p:sldId id="309" r:id="rId14"/>
    <p:sldId id="311" r:id="rId15"/>
    <p:sldId id="312" r:id="rId16"/>
    <p:sldId id="313" r:id="rId17"/>
    <p:sldId id="299" r:id="rId18"/>
    <p:sldId id="305" r:id="rId19"/>
    <p:sldId id="314" r:id="rId20"/>
    <p:sldId id="315" r:id="rId21"/>
    <p:sldId id="316" r:id="rId22"/>
    <p:sldId id="317" r:id="rId23"/>
    <p:sldId id="318" r:id="rId24"/>
    <p:sldId id="307" r:id="rId25"/>
    <p:sldId id="296" r:id="rId26"/>
    <p:sldId id="320" r:id="rId27"/>
    <p:sldId id="287" r:id="rId28"/>
    <p:sldId id="321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38" dt="2025-01-23T01:24:31.67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 varScale="1">
        <p:scale>
          <a:sx n="80" d="100"/>
          <a:sy n="80" d="100"/>
        </p:scale>
        <p:origin x="132" y="52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3T23:27:53.379" v="5117" actId="26606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2T17:05:41.168" v="3183" actId="403"/>
        <pc:sldMkLst>
          <pc:docMk/>
          <pc:sldMk cId="1388592114" sldId="283"/>
        </pc:sldMkLst>
        <pc:spChg chg="del mod">
          <ac:chgData name="Mehdi Afiatpour" userId="0d916f10-5445-4adf-bb23-aa086e4204ed" providerId="ADAL" clId="{6E93803D-331E-4F17-802A-8C945DB6030D}" dt="2025-01-22T17:05:30.697" v="3176" actId="478"/>
          <ac:spMkLst>
            <pc:docMk/>
            <pc:sldMk cId="1388592114" sldId="283"/>
            <ac:spMk id="2" creationId="{954ABE40-AA00-F366-A36A-B3F1AADBF025}"/>
          </ac:spMkLst>
        </pc:spChg>
        <pc:spChg chg="del mod">
          <ac:chgData name="Mehdi Afiatpour" userId="0d916f10-5445-4adf-bb23-aa086e4204ed" providerId="ADAL" clId="{6E93803D-331E-4F17-802A-8C945DB6030D}" dt="2025-01-22T17:05:08.678" v="3166" actId="478"/>
          <ac:spMkLst>
            <pc:docMk/>
            <pc:sldMk cId="1388592114" sldId="283"/>
            <ac:spMk id="3" creationId="{72446868-83F0-CEEF-5E60-6D55C93B523F}"/>
          </ac:spMkLst>
        </pc:spChg>
        <pc:spChg chg="add del mod">
          <ac:chgData name="Mehdi Afiatpour" userId="0d916f10-5445-4adf-bb23-aa086e4204ed" providerId="ADAL" clId="{6E93803D-331E-4F17-802A-8C945DB6030D}" dt="2025-01-22T17:05:11.636" v="3167" actId="478"/>
          <ac:spMkLst>
            <pc:docMk/>
            <pc:sldMk cId="1388592114" sldId="283"/>
            <ac:spMk id="5" creationId="{0941E1F9-D459-63C2-2877-81CE64E18299}"/>
          </ac:spMkLst>
        </pc:spChg>
        <pc:spChg chg="add mod">
          <ac:chgData name="Mehdi Afiatpour" userId="0d916f10-5445-4adf-bb23-aa086e4204ed" providerId="ADAL" clId="{6E93803D-331E-4F17-802A-8C945DB6030D}" dt="2025-01-22T17:05:41.168" v="3183" actId="403"/>
          <ac:spMkLst>
            <pc:docMk/>
            <pc:sldMk cId="1388592114" sldId="283"/>
            <ac:spMk id="6" creationId="{0E67EAEA-252B-BF9F-9E28-AEE54450516F}"/>
          </ac:spMkLst>
        </pc:spChg>
        <pc:spChg chg="add del mod">
          <ac:chgData name="Mehdi Afiatpour" userId="0d916f10-5445-4adf-bb23-aa086e4204ed" providerId="ADAL" clId="{6E93803D-331E-4F17-802A-8C945DB6030D}" dt="2025-01-22T17:05:32.871" v="3178" actId="478"/>
          <ac:spMkLst>
            <pc:docMk/>
            <pc:sldMk cId="1388592114" sldId="283"/>
            <ac:spMk id="9" creationId="{610D8C0A-5B6F-1CC9-7DB0-D8234CC10DD3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addSp delSp modSp mod">
        <pc:chgData name="Mehdi Afiatpour" userId="0d916f10-5445-4adf-bb23-aa086e4204ed" providerId="ADAL" clId="{6E93803D-331E-4F17-802A-8C945DB6030D}" dt="2025-01-23T23:27:17.238" v="5091" actId="22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3T01:26:49.655" v="5057" actId="207"/>
          <ac:spMkLst>
            <pc:docMk/>
            <pc:sldMk cId="3353460760" sldId="287"/>
            <ac:spMk id="2" creationId="{B5A60B2C-DA73-99DB-5D18-316D6C11F50D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  <pc:picChg chg="add del">
          <ac:chgData name="Mehdi Afiatpour" userId="0d916f10-5445-4adf-bb23-aa086e4204ed" providerId="ADAL" clId="{6E93803D-331E-4F17-802A-8C945DB6030D}" dt="2025-01-23T23:27:17.238" v="5091" actId="22"/>
          <ac:picMkLst>
            <pc:docMk/>
            <pc:sldMk cId="3353460760" sldId="287"/>
            <ac:picMk id="5" creationId="{B3574D03-420C-89A3-831D-EB7DF436BAC8}"/>
          </ac:picMkLst>
        </pc:picChg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3T02:14:39.702" v="5078" actId="14734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2T17:43:44.586" v="3747" actId="20577"/>
          <ac:spMkLst>
            <pc:docMk/>
            <pc:sldMk cId="3619378644" sldId="299"/>
            <ac:spMk id="2" creationId="{18F162CB-8AE1-689A-2B38-79802FE8C368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4" creationId="{28A00A08-E4E6-4184-B484-E0E034072AE0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0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2" creationId="{4B158E9A-DBF4-4AA7-B6B7-8C8EB2FBDD6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3T02:14:39.702" v="5078" actId="14734"/>
          <ac:graphicFrameMkLst>
            <pc:docMk/>
            <pc:sldMk cId="3619378644" sldId="299"/>
            <ac:graphicFrameMk id="64" creationId="{6F3B0A64-3D2D-C93B-9055-CF3696067434}"/>
          </ac:graphicFrameMkLst>
        </pc:graphicFrame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  <pc:spChg chg="mo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2" creationId="{18F162CB-8AE1-689A-2B38-79802FE8C368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7" creationId="{155369C3-17E2-09CD-CF73-8D9C50369BF1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1" creationId="{CDF3E56E-6AA9-E705-8B38-1A3CB3EEDC72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2" creationId="{DE1352C0-329B-4CB6-B355-6DDE6C2A6E74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3" creationId="{BF991191-9EEE-17B0-C15D-D44DEBB056A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5" creationId="{2D9952E8-2D95-272E-D76A-C1706CF7148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6" creationId="{601DBA45-EC02-077C-5C26-DE577C18C59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4" creationId="{2E1A16D7-3D82-14E7-BABE-8C912B8A2E3B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5" creationId="{C4E663A0-E3ED-64CF-0523-025C4199AE75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6" creationId="{EBA6AB84-AB3F-F048-F2D2-8F8828429B2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53" creationId="{C184AB59-8065-0ABA-4A19-DFF2FAE874B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9" creationId="{4B158E9A-DBF4-4AA7-B6B7-8C8EB2FBDD68}"/>
          </ac:grpSpMkLst>
        </pc:grpChg>
        <pc:graphicFrameChg chg="add del mod modGraphic">
          <ac:chgData name="Mehdi Afiatpour" userId="0d916f10-5445-4adf-bb23-aa086e4204ed" providerId="ADAL" clId="{6E93803D-331E-4F17-802A-8C945DB6030D}" dt="2025-01-22T17:09:24.915" v="3192" actId="478"/>
          <ac:graphicFrameMkLst>
            <pc:docMk/>
            <pc:sldMk cId="3991520033" sldId="299"/>
            <ac:graphicFrameMk id="62" creationId="{9B7CCDE4-19DF-45E4-E0D8-3BD8A5A83389}"/>
          </ac:graphicFrameMkLst>
        </pc:graphicFrameChg>
        <pc:graphicFrameChg chg="add mod">
          <ac:chgData name="Mehdi Afiatpour" userId="0d916f10-5445-4adf-bb23-aa086e4204ed" providerId="ADAL" clId="{6E93803D-331E-4F17-802A-8C945DB6030D}" dt="2025-01-22T17:09:38.846" v="3194"/>
          <ac:graphicFrameMkLst>
            <pc:docMk/>
            <pc:sldMk cId="3991520033" sldId="299"/>
            <ac:graphicFrameMk id="63" creationId="{F634D883-0DBC-96DA-BE9D-BC0FBB441552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2T17:40:41.717" v="3689" actId="26606"/>
          <ac:graphicFrameMkLst>
            <pc:docMk/>
            <pc:sldMk cId="3991520033" sldId="299"/>
            <ac:graphicFrameMk id="64" creationId="{6F3B0A64-3D2D-C93B-9055-CF3696067434}"/>
          </ac:graphicFrameMkLst>
        </pc:graphicFrameChg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  <pc:spChg chg="mod">
          <ac:chgData name="Mehdi Afiatpour" userId="0d916f10-5445-4adf-bb23-aa086e4204ed" providerId="ADAL" clId="{6E93803D-331E-4F17-802A-8C945DB6030D}" dt="2025-01-22T12:30:40.969" v="111" actId="20577"/>
          <ac:spMkLst>
            <pc:docMk/>
            <pc:sldMk cId="3383536401" sldId="300"/>
            <ac:spMk id="2" creationId="{57D25F57-3C3C-A9BD-CC9D-41A7A41E27E3}"/>
          </ac:spMkLst>
        </pc:spChg>
        <pc:spChg chg="add del">
          <ac:chgData name="Mehdi Afiatpour" userId="0d916f10-5445-4adf-bb23-aa086e4204ed" providerId="ADAL" clId="{6E93803D-331E-4F17-802A-8C945DB6030D}" dt="2025-01-22T16:11:59.615" v="2059" actId="478"/>
          <ac:spMkLst>
            <pc:docMk/>
            <pc:sldMk cId="3383536401" sldId="300"/>
            <ac:spMk id="5" creationId="{00BBEFA5-6815-1D49-FA35-63D74DD0690F}"/>
          </ac:spMkLst>
        </pc:spChg>
      </pc:sldChg>
      <pc:sldChg chg="modSp add mod">
        <pc:chgData name="Mehdi Afiatpour" userId="0d916f10-5445-4adf-bb23-aa086e4204ed" providerId="ADAL" clId="{6E93803D-331E-4F17-802A-8C945DB6030D}" dt="2025-01-23T02:09:00.632" v="5059" actId="2057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3T02:09:00.632" v="5059" actId="20577"/>
          <ac:spMkLst>
            <pc:docMk/>
            <pc:sldMk cId="320307177" sldId="301"/>
            <ac:spMk id="3" creationId="{BBFA8C47-063F-67C9-4AC5-492C244CBE16}"/>
          </ac:spMkLst>
        </pc:spChg>
      </pc:sldChg>
      <pc:sldChg chg="addSp modSp add mod">
        <pc:chgData name="Mehdi Afiatpour" userId="0d916f10-5445-4adf-bb23-aa086e4204ed" providerId="ADAL" clId="{6E93803D-331E-4F17-802A-8C945DB6030D}" dt="2025-01-23T00:01:35.410" v="3803" actId="20577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3T00:01:35.410" v="3803" actId="20577"/>
          <ac:spMkLst>
            <pc:docMk/>
            <pc:sldMk cId="4021525980" sldId="302"/>
            <ac:spMk id="3" creationId="{FC23C6C9-F69F-8DD2-FA7E-CEC55881129E}"/>
          </ac:spMkLst>
        </pc:spChg>
        <pc:spChg chg="add mod">
          <ac:chgData name="Mehdi Afiatpour" userId="0d916f10-5445-4adf-bb23-aa086e4204ed" providerId="ADAL" clId="{6E93803D-331E-4F17-802A-8C945DB6030D}" dt="2025-01-22T13:00:24.328" v="2057" actId="1076"/>
          <ac:spMkLst>
            <pc:docMk/>
            <pc:sldMk cId="4021525980" sldId="302"/>
            <ac:spMk id="4" creationId="{09CC2E07-2F3B-FDE0-44F2-A4E0E1AFFBB7}"/>
          </ac:spMkLst>
        </pc:spChg>
      </pc:sldChg>
      <pc:sldChg chg="delSp modSp add mod">
        <pc:chgData name="Mehdi Afiatpour" userId="0d916f10-5445-4adf-bb23-aa086e4204ed" providerId="ADAL" clId="{6E93803D-331E-4F17-802A-8C945DB6030D}" dt="2025-01-22T17:03:49.161" v="3154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2T17:03:49.161" v="3154" actId="207"/>
          <ac:spMkLst>
            <pc:docMk/>
            <pc:sldMk cId="734367574" sldId="303"/>
            <ac:spMk id="3" creationId="{6BC7A250-110A-F7A9-1DAC-9493E8889560}"/>
          </ac:spMkLst>
        </pc:spChg>
        <pc:spChg chg="del mod">
          <ac:chgData name="Mehdi Afiatpour" userId="0d916f10-5445-4adf-bb23-aa086e4204ed" providerId="ADAL" clId="{6E93803D-331E-4F17-802A-8C945DB6030D}" dt="2025-01-22T16:47:51.649" v="2361" actId="478"/>
          <ac:spMkLst>
            <pc:docMk/>
            <pc:sldMk cId="734367574" sldId="303"/>
            <ac:spMk id="4" creationId="{36834759-746D-7E03-0170-5F13A9F821C4}"/>
          </ac:spMkLst>
        </pc:spChg>
      </pc:sldChg>
      <pc:sldChg chg="modSp add mod">
        <pc:chgData name="Mehdi Afiatpour" userId="0d916f10-5445-4adf-bb23-aa086e4204ed" providerId="ADAL" clId="{6E93803D-331E-4F17-802A-8C945DB6030D}" dt="2025-01-22T17:03:40.132" v="3153" actId="207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2T17:03:40.132" v="3153" actId="207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02:15:18.731" v="5080" actId="13926"/>
        <pc:sldMkLst>
          <pc:docMk/>
          <pc:sldMk cId="119080609" sldId="305"/>
        </pc:sldMkLst>
        <pc:spChg chg="mod">
          <ac:chgData name="Mehdi Afiatpour" userId="0d916f10-5445-4adf-bb23-aa086e4204ed" providerId="ADAL" clId="{6E93803D-331E-4F17-802A-8C945DB6030D}" dt="2025-01-22T17:43:53.175" v="3748" actId="20577"/>
          <ac:spMkLst>
            <pc:docMk/>
            <pc:sldMk cId="119080609" sldId="305"/>
            <ac:spMk id="2" creationId="{6D427EE2-288A-4873-AC47-8576CAE717C3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06:03.907" v="4549" actId="478"/>
          <ac:graphicFrameMkLst>
            <pc:docMk/>
            <pc:sldMk cId="119080609" sldId="305"/>
            <ac:graphicFrameMk id="5" creationId="{9713259A-D5C8-CC5D-20D6-DA6875652906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3T02:15:18.731" v="5080" actId="13926"/>
          <ac:graphicFrameMkLst>
            <pc:docMk/>
            <pc:sldMk cId="119080609" sldId="305"/>
            <ac:graphicFrameMk id="6" creationId="{C0D32C81-0706-BBAA-6060-3C5458A60F1A}"/>
          </ac:graphicFrameMkLst>
        </pc:graphicFrameChg>
        <pc:graphicFrameChg chg="del">
          <ac:chgData name="Mehdi Afiatpour" userId="0d916f10-5445-4adf-bb23-aa086e4204ed" providerId="ADAL" clId="{6E93803D-331E-4F17-802A-8C945DB6030D}" dt="2025-01-23T01:04:05.607" v="4526" actId="478"/>
          <ac:graphicFrameMkLst>
            <pc:docMk/>
            <pc:sldMk cId="119080609" sldId="305"/>
            <ac:graphicFrameMk id="64" creationId="{F721B6CD-0F88-DB45-81E7-710DD62537B0}"/>
          </ac:graphicFrameMkLst>
        </pc:graphicFrameChg>
        <pc:picChg chg="add mod">
          <ac:chgData name="Mehdi Afiatpour" userId="0d916f10-5445-4adf-bb23-aa086e4204ed" providerId="ADAL" clId="{6E93803D-331E-4F17-802A-8C945DB6030D}" dt="2025-01-23T01:03:42.135" v="4522" actId="1076"/>
          <ac:picMkLst>
            <pc:docMk/>
            <pc:sldMk cId="119080609" sldId="305"/>
            <ac:picMk id="3" creationId="{C7D4FCD4-FCC2-4713-D9A4-23EB37DE733F}"/>
          </ac:picMkLst>
        </pc:picChg>
        <pc:picChg chg="add mod">
          <ac:chgData name="Mehdi Afiatpour" userId="0d916f10-5445-4adf-bb23-aa086e4204ed" providerId="ADAL" clId="{6E93803D-331E-4F17-802A-8C945DB6030D}" dt="2025-01-23T01:04:14.872" v="4531" actId="1076"/>
          <ac:picMkLst>
            <pc:docMk/>
            <pc:sldMk cId="119080609" sldId="305"/>
            <ac:picMk id="4" creationId="{25438183-D73C-10D4-DD0A-8E3C07E464F4}"/>
          </ac:picMkLst>
        </pc:picChg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  <pc:spChg chg="mod">
          <ac:chgData name="Mehdi Afiatpour" userId="0d916f10-5445-4adf-bb23-aa086e4204ed" providerId="ADAL" clId="{6E93803D-331E-4F17-802A-8C945DB6030D}" dt="2025-01-22T17:40:13.853" v="3685" actId="20577"/>
          <ac:spMkLst>
            <pc:docMk/>
            <pc:sldMk cId="1105244262" sldId="305"/>
            <ac:spMk id="2" creationId="{6D427EE2-288A-4873-AC47-8576CAE717C3}"/>
          </ac:spMkLst>
        </pc:spChg>
        <pc:graphicFrameChg chg="add del mod ord modGraphic">
          <ac:chgData name="Mehdi Afiatpour" userId="0d916f10-5445-4adf-bb23-aa086e4204ed" providerId="ADAL" clId="{6E93803D-331E-4F17-802A-8C945DB6030D}" dt="2025-01-22T17:20:59.194" v="3446"/>
          <ac:graphicFrameMkLst>
            <pc:docMk/>
            <pc:sldMk cId="1105244262" sldId="305"/>
            <ac:graphicFrameMk id="64" creationId="{F721B6CD-0F88-DB45-81E7-710DD62537B0}"/>
          </ac:graphicFrameMkLst>
        </pc:graphicFrame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  <pc:graphicFrameChg chg="del">
          <ac:chgData name="Mehdi Afiatpour" userId="0d916f10-5445-4adf-bb23-aa086e4204ed" providerId="ADAL" clId="{6E93803D-331E-4F17-802A-8C945DB6030D}" dt="2025-01-22T17:21:26.788" v="3448" actId="478"/>
          <ac:graphicFrameMkLst>
            <pc:docMk/>
            <pc:sldMk cId="2057663281" sldId="306"/>
            <ac:graphicFrameMk id="64" creationId="{BF9E165D-C4D7-3255-7B21-B41F37638207}"/>
          </ac:graphicFrameMkLst>
        </pc:graphicFrameChg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  <pc:spChg chg="mo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2" creationId="{578AFC93-2DE3-987A-9ACD-96CDC422F8EA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2T17:41:17.708" v="3696" actId="26606"/>
          <ac:graphicFrameMkLst>
            <pc:docMk/>
            <pc:sldMk cId="822972997" sldId="307"/>
            <ac:graphicFrameMk id="64" creationId="{F0F080D5-80CD-BB35-60FB-AB91E3D21F80}"/>
          </ac:graphicFrameMkLst>
        </pc:graphicFrameChg>
      </pc:sldChg>
      <pc:sldChg chg="delSp modSp add mod setBg delDesignElem">
        <pc:chgData name="Mehdi Afiatpour" userId="0d916f10-5445-4adf-bb23-aa086e4204ed" providerId="ADAL" clId="{6E93803D-331E-4F17-802A-8C945DB6030D}" dt="2025-01-23T00:05:18.474" v="3808" actId="122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2T17:44:45.467" v="3765" actId="20577"/>
          <ac:spMkLst>
            <pc:docMk/>
            <pc:sldMk cId="2650190816" sldId="307"/>
            <ac:spMk id="2" creationId="{578AFC93-2DE3-987A-9ACD-96CDC422F8EA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1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3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3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7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9" creationId="{4B158E9A-DBF4-4AA7-B6B7-8C8EB2FBDD68}"/>
          </ac:grpSpMkLst>
        </pc:grpChg>
        <pc:graphicFrameChg chg="mod modGraphic">
          <ac:chgData name="Mehdi Afiatpour" userId="0d916f10-5445-4adf-bb23-aa086e4204ed" providerId="ADAL" clId="{6E93803D-331E-4F17-802A-8C945DB6030D}" dt="2025-01-23T00:05:18.474" v="3808" actId="122"/>
          <ac:graphicFrameMkLst>
            <pc:docMk/>
            <pc:sldMk cId="2650190816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3T00:25:11.544" v="4332" actId="1076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2T17:43:14.327" v="3742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00:12:27.054" v="397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del mod">
          <ac:chgData name="Mehdi Afiatpour" userId="0d916f10-5445-4adf-bb23-aa086e4204ed" providerId="ADAL" clId="{6E93803D-331E-4F17-802A-8C945DB6030D}" dt="2025-01-23T00:25:04.938" v="4330" actId="478"/>
          <ac:spMkLst>
            <pc:docMk/>
            <pc:sldMk cId="2940450228" sldId="308"/>
            <ac:spMk id="7" creationId="{A49F86BB-4A70-1C0C-4F7B-F595347655CB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11.433" v="3574" actId="26606"/>
          <ac:spMkLst>
            <pc:docMk/>
            <pc:sldMk cId="2940450228" sldId="308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2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4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46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4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2:19.674" v="3598" actId="26606"/>
          <ac:spMkLst>
            <pc:docMk/>
            <pc:sldMk cId="2940450228" sldId="308"/>
            <ac:spMk id="5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4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3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7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72" creationId="{3EA82037-D606-4552-8E6F-AB5EFC466BAE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8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6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8:11.433" v="3574" actId="26606"/>
          <ac:grpSpMkLst>
            <pc:docMk/>
            <pc:sldMk cId="2940450228" sldId="308"/>
            <ac:grpSpMk id="19" creationId="{79DE9FAB-6BBA-4CFE-B67D-77B47F01ECA4}"/>
          </ac:grpSpMkLst>
        </pc:grpChg>
        <pc:graphicFrameChg chg="del">
          <ac:chgData name="Mehdi Afiatpour" userId="0d916f10-5445-4adf-bb23-aa086e4204ed" providerId="ADAL" clId="{6E93803D-331E-4F17-802A-8C945DB6030D}" dt="2025-01-22T17:24:51.359" v="3535" actId="478"/>
          <ac:graphicFrameMkLst>
            <pc:docMk/>
            <pc:sldMk cId="2940450228" sldId="308"/>
            <ac:graphicFrameMk id="64" creationId="{0B5C049C-F50F-1270-81D2-5481184DAFF0}"/>
          </ac:graphicFrameMkLst>
        </pc:graphicFrame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3T00:25:17.217" v="4334" actId="571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2T17:43:21.740" v="3743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3" creationId="{150AA972-23C7-08D6-38BD-56A84CFF187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4" creationId="{279EE2EA-E16C-15FF-B1C0-8BBB7F759DA2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6" creationId="{6E91754F-3BD6-5E83-BB67-F4ACA931C888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7" creationId="{AC79CF92-D7DF-9791-E636-1756779438FC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3" creationId="{6C8CB30E-D65F-479E-9E90-7463E9AE5E9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6" creationId="{11B2EE08-ED26-A9AC-0C52-8BC11427AA5F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6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8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1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2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9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50" creationId="{1F20EE99-8BBD-43AA-9079-14B8A33864A0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22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30" creationId="{9665C101-AF9F-4CCA-9C10-6D9A8027CF31}"/>
          </ac:grpSpMkLst>
        </pc:grpChg>
        <pc:picChg chg="del mod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4" creationId="{42A108E4-80AC-870F-551E-4C55CA52BAD1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6" creationId="{98C4EF0C-C527-A4DE-3AAD-D652BCD52E2B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8" creationId="{CD2CD9E6-323F-0EFA-247A-657F23360DA9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del mod ord">
          <ac:chgData name="Mehdi Afiatpour" userId="0d916f10-5445-4adf-bb23-aa086e4204ed" providerId="ADAL" clId="{6E93803D-331E-4F17-802A-8C945DB6030D}" dt="2025-01-22T17:33:21.610" v="3611" actId="478"/>
          <ac:picMkLst>
            <pc:docMk/>
            <pc:sldMk cId="1262363678" sldId="309"/>
            <ac:picMk id="11" creationId="{361D41FD-3B9C-404C-9CCB-0E8E3630E45F}"/>
          </ac:picMkLst>
        </pc:picChg>
        <pc:picChg chg="add mod">
          <ac:chgData name="Mehdi Afiatpour" userId="0d916f10-5445-4adf-bb23-aa086e4204ed" providerId="ADAL" clId="{6E93803D-331E-4F17-802A-8C945DB6030D}" dt="2025-01-22T17:33:08.352" v="3604" actId="1076"/>
          <ac:picMkLst>
            <pc:docMk/>
            <pc:sldMk cId="1262363678" sldId="309"/>
            <ac:picMk id="12" creationId="{76C0AE20-9EDE-9D6F-8976-6DB82FEA404C}"/>
          </ac:picMkLst>
        </pc:picChg>
        <pc:picChg chg="add mod">
          <ac:chgData name="Mehdi Afiatpour" userId="0d916f10-5445-4adf-bb23-aa086e4204ed" providerId="ADAL" clId="{6E93803D-331E-4F17-802A-8C945DB6030D}" dt="2025-01-22T17:33:43.470" v="3615" actId="1076"/>
          <ac:picMkLst>
            <pc:docMk/>
            <pc:sldMk cId="1262363678" sldId="309"/>
            <ac:picMk id="13" creationId="{3F14C415-2F5D-D1D9-91FB-ECE249A0ADE6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  <pc:spChg chg="mo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" creationId="{0BF6F7A8-E3E6-DDFF-712B-DFFA5880236E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5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7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5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7" creationId="{898BBF41-3A8B-4D21-825F-F6389C39A45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9" creationId="{1F20EE99-8BBD-43AA-9079-14B8A33864A0}"/>
          </ac:spMkLst>
        </pc:spChg>
        <pc:picChg chg="add del mod ord">
          <ac:chgData name="Mehdi Afiatpour" userId="0d916f10-5445-4adf-bb23-aa086e4204ed" providerId="ADAL" clId="{6E93803D-331E-4F17-802A-8C945DB6030D}" dt="2025-01-22T17:34:30.721" v="3624" actId="478"/>
          <ac:picMkLst>
            <pc:docMk/>
            <pc:sldMk cId="1009144425" sldId="310"/>
            <ac:picMk id="4" creationId="{351C2F7A-861C-788F-67EF-E1C9D74690B5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6" creationId="{3CF0E348-F2C8-11F2-A837-5A83CF4B5F48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8" creationId="{18F476A8-3351-CD03-66FB-9156AB208F28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3:41.670" v="4040" actId="20577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2T17:43:26.244" v="3744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3" creationId="{5F1E87E5-5526-3392-026F-B3A5858D6F12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5" creationId="{6A5F9F8E-1CC5-0F39-30AC-CD3B586FD7CC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7" creationId="{0A0ABF9D-F647-2099-E803-8A025B4B17C5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10" creationId="{9BBEBDC8-8482-7D74-19D0-FCCC696F6B55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44" creationId="{6889B0FD-7146-4904-B8A3-CE719EC70CA2}"/>
          </ac:spMkLst>
        </pc:spChg>
        <pc:spChg chg="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6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9:20.518" v="3583" actId="26606"/>
          <ac:grpSpMkLst>
            <pc:docMk/>
            <pc:sldMk cId="1151620676" sldId="311"/>
            <ac:grpSpMk id="19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4:08.130" v="4054" actId="20577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2T17:43:31.204" v="3745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3" creationId="{8AD3D0A5-9783-5A78-CE14-FC926758A9BA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5" creationId="{14A2D614-6F37-49DA-CAB0-4C8AD094F230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7" creationId="{0C9D5BCA-69D0-4BE2-E53A-6EDC9B8D14BB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10" creationId="{C2885D87-4591-9DBA-2AB2-F460D9D30011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7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9" creationId="{1F20EE99-8BBD-43AA-9079-14B8A33864A0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4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6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6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8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0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8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61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78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5:08.148" v="4109" actId="478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2T17:43:36.983" v="3746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3" creationId="{63550980-1265-A756-4A69-147FE9A2AD22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5" creationId="{F92800B8-E03B-1887-9628-22637B7D8054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7" creationId="{BD446F8B-ED8B-57E5-DC65-62DCC49CC797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9" creationId="{50D1D598-8331-29B5-2CDC-0F5882B5B57E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del mod">
          <ac:chgData name="Mehdi Afiatpour" userId="0d916f10-5445-4adf-bb23-aa086e4204ed" providerId="ADAL" clId="{6E93803D-331E-4F17-802A-8C945DB6030D}" dt="2025-01-23T00:15:08.148" v="4109" actId="478"/>
          <ac:spMkLst>
            <pc:docMk/>
            <pc:sldMk cId="2570449171" sldId="313"/>
            <ac:spMk id="12" creationId="{05157571-67C4-79CD-1632-7D1603371DAD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2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grpChg chg="add">
          <ac:chgData name="Mehdi Afiatpour" userId="0d916f10-5445-4adf-bb23-aa086e4204ed" providerId="ADAL" clId="{6E93803D-331E-4F17-802A-8C945DB6030D}" dt="2025-01-22T17:30:32.965" v="3592" actId="26606"/>
          <ac:grpSpMkLst>
            <pc:docMk/>
            <pc:sldMk cId="2570449171" sldId="313"/>
            <ac:grpSpMk id="21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  <pc:picChg chg="add del mod ord">
          <ac:chgData name="Mehdi Afiatpour" userId="0d916f10-5445-4adf-bb23-aa086e4204ed" providerId="ADAL" clId="{6E93803D-331E-4F17-802A-8C945DB6030D}" dt="2025-01-22T17:34:52.919" v="3628" actId="478"/>
          <ac:picMkLst>
            <pc:docMk/>
            <pc:sldMk cId="2570449171" sldId="313"/>
            <ac:picMk id="10" creationId="{2E5CE1C1-004D-14C5-AE7E-04A686DB5F0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3T00:24:54.565" v="4329" actId="1038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2T17:44:04.585" v="3760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00:24:10.967" v="4304" actId="1076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3" creationId="{96D450ED-AA26-2BD9-6C8A-D0754EA40E0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4" creationId="{9B1B49E3-E16A-9BD6-E37C-512AC9A382E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5" creationId="{1DE62614-5E21-1AFA-FE5A-5FEE0EE12A2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7" creationId="{310D9F33-C4BA-9AE7-BA7D-272322E175B0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8" creationId="{EC6E25E2-C929-7CAD-8AFC-CB7DD9CF298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9" creationId="{C9DCE321-ECE5-E514-331C-B5B33314DFF7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691763431" sldId="314"/>
            <ac:grpSpMk id="96" creationId="{42FF2921-7152-D212-0EBF-552785AD3635}"/>
          </ac:grpSpMkLst>
        </pc:grp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4" creationId="{72773DDD-B6B8-8496-2BAF-31B35B752F3E}"/>
          </ac:picMkLst>
        </pc:pic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del mod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6" creationId="{F585AE11-76DC-39F9-4BAB-2E1876C8952F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8" creationId="{1351C009-7425-95A2-62D7-2736F9FA411B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9" creationId="{F1E8BD7B-AF6F-EFD9-472B-D9F4E0D695A8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1" creationId="{76456A14-33BC-D377-482C-C5DA4EB7195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3" creationId="{E37AC495-1953-1AE0-AAF0-783C49694D70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5" creationId="{4BEED2C5-1EBF-C939-29D6-32AFC44012D3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3" creationId="{B6953B18-C021-B71A-71AA-B27430097F1A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5" creationId="{B7D28FF2-1B12-C693-5828-C235D5A450D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7" creationId="{72ABB75A-93E2-99B2-7507-3E5AE33300EE}"/>
          </ac:spMkLst>
        </pc:spChg>
        <pc:grpChg chg="add del">
          <ac:chgData name="Mehdi Afiatpour" userId="0d916f10-5445-4adf-bb23-aa086e4204ed" providerId="ADAL" clId="{6E93803D-331E-4F17-802A-8C945DB6030D}" dt="2025-01-22T17:33:09.403" v="3607"/>
          <ac:grpSpMkLst>
            <pc:docMk/>
            <pc:sldMk cId="3179724188" sldId="314"/>
            <ac:grpSpMk id="57" creationId="{235D5217-46B2-79A0-8008-0082AF3F6FA0}"/>
          </ac:grpSpMkLst>
        </pc:grp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4" creationId="{EB607B54-3241-0046-62A8-4954672783D7}"/>
          </ac:picMkLst>
        </pc:pic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6" creationId="{CDB71B56-2FD5-AC47-8A34-B142BDCEF66C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8" creationId="{F58A3453-E6DF-E410-08E3-4DB822D5A9F6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9" creationId="{A8536F7C-E2CC-31BF-275E-F04E14F4160F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06.918" v="4353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2T17:44:26.291" v="3761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0" creationId="{F60DFCA7-CFE5-35C2-4BC8-D5E19B6829E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2" creationId="{5AA94F81-1676-8569-D872-429EE35BF0D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4" creationId="{19657A58-A775-9573-1FF0-4F6464D10AE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82" creationId="{029CF9AA-7DDF-6E3F-C4E0-6F1D0A4F6976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551493794" sldId="315"/>
            <ac:grpSpMk id="76" creationId="{FDAA4441-9D8C-C66A-0E4F-99EE59526F39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5" creationId="{AF40955D-C120-5D75-ED7B-EA4CE4FBD160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9" creationId="{AD82031D-6669-7CFE-870D-DBADF970B42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4" creationId="{19010C82-F279-E6F8-B872-EED29FED9A12}"/>
          </ac:picMkLst>
        </pc:picChg>
        <pc:picChg chg="del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5" creationId="{FA2DAB6E-1B91-86F8-F272-FFD744C3B572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27.422" v="4372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2T17:44:30.256" v="3762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1" creationId="{B6CF77B4-19CF-25B0-5CD4-1821AAC5896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3" creationId="{1D42FE1E-C8B7-EC52-B882-6F826F49131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5" creationId="{42A82AE5-FF66-6320-000A-7064BFC3AC8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3" creationId="{6A734436-EBF2-D5B8-4653-676E7FC107E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5" creationId="{2FD6A974-14CE-25FD-AA1A-A12E73075E4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7" creationId="{1A638A28-6AB0-2FCC-A15D-6463642F53C1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2369332830" sldId="316"/>
            <ac:grpSpMk id="57" creationId="{C92CC720-5C9D-A57B-4B8E-69F2F7E87046}"/>
          </ac:grpSpMkLst>
        </pc:grp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4" creationId="{81E2E23B-0749-E2D2-0691-E9373FB5F055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6" creationId="{061EDF51-9E65-668A-B11D-AFC42E7B0CFA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8" creationId="{16D9AD70-536B-7AC4-A60A-396842CE388B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9" creationId="{6E2D6118-FFAB-0227-D934-F1EF7D1F48F8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49.560" v="4393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2T17:44:35.292" v="3763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5" creationId="{66D17F35-DF29-89A7-68BB-F6279E83497F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7" creationId="{A44F633A-9AF2-CB98-C84E-ADE67BD2B84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9" creationId="{D0770B7E-450C-B25A-ECA5-9C34B7204891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67" creationId="{D74FED57-625B-2FC4-9629-2BE6D0A0898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064248547" sldId="317"/>
            <ac:grpSpMk id="61" creationId="{D2EB4C07-CB85-8947-E90A-D074B90A2D54}"/>
          </ac:grpSpMkLst>
        </pc:grp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4" creationId="{ED6C661A-A8CA-5260-1A29-1332A6A6C1E7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6" creationId="{04D8EB1F-68D9-D5D6-D03D-D425D1192175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8" creationId="{53659DAA-37F2-8470-38A4-904BF16F3BB6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9" creationId="{25CFE836-A1D3-2AA5-C06E-20B03C6B2BDE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7:20.982" v="4411" actId="478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2T17:44:40.018" v="3764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del mod">
          <ac:chgData name="Mehdi Afiatpour" userId="0d916f10-5445-4adf-bb23-aa086e4204ed" providerId="ADAL" clId="{6E93803D-331E-4F17-802A-8C945DB6030D}" dt="2025-01-23T00:27:20.982" v="4411" actId="478"/>
          <ac:spMkLst>
            <pc:docMk/>
            <pc:sldMk cId="426261011" sldId="318"/>
            <ac:spMk id="4" creationId="{7C9F828D-1C9C-7F5F-053A-FD30CB3BC2C3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49" creationId="{A4320E7D-7C53-FCFC-C90E-AADE0D6AB446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1" creationId="{CBDADA37-902E-F352-3EF4-C8E5E70DFD3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3" creationId="{D77F75B7-7BF1-DC50-ACF8-F33FAC8DBDB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1" creationId="{C6D4EE72-4DFF-F64C-4594-35EB9495E81C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3" creationId="{28E284EA-B007-9107-8EAD-AAB994D1AB45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5" creationId="{8FB64E79-4F51-EAC0-39FF-40B9F7BE8A3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426261011" sldId="318"/>
            <ac:grpSpMk id="55" creationId="{88E73137-81BB-FEFA-EB35-F23CAECBF557}"/>
          </ac:grpSpMkLst>
        </pc:grp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4" creationId="{47ACF75B-4E3A-4307-734D-B698B28EB44F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6" creationId="{68CFAEDB-5DBA-D002-F0D0-289202AABFA1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8" creationId="{6A6E3B52-C399-7C3B-BCD8-B49881B3195C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mod ord">
        <pc:chgData name="Mehdi Afiatpour" userId="0d916f10-5445-4adf-bb23-aa086e4204ed" providerId="ADAL" clId="{6E93803D-331E-4F17-802A-8C945DB6030D}" dt="2025-01-23T02:16:43.321" v="5089" actId="20577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2:16:43.321" v="5089" actId="20577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1:21:30.504" v="4816" actId="27636"/>
          <ac:spMkLst>
            <pc:docMk/>
            <pc:sldMk cId="660915264" sldId="320"/>
            <ac:spMk id="3" creationId="{2C62A5C3-6E35-3286-7819-E94BE2FE970E}"/>
          </ac:spMkLst>
        </pc:spChg>
        <pc:spChg chg="del mod">
          <ac:chgData name="Mehdi Afiatpour" userId="0d916f10-5445-4adf-bb23-aa086e4204ed" providerId="ADAL" clId="{6E93803D-331E-4F17-802A-8C945DB6030D}" dt="2025-01-23T01:13:25.851" v="4656" actId="478"/>
          <ac:spMkLst>
            <pc:docMk/>
            <pc:sldMk cId="660915264" sldId="320"/>
            <ac:spMk id="4" creationId="{1A7110E4-BACD-96CC-2AD2-4C6E69B54E10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12:00.793" v="4611" actId="478"/>
          <ac:graphicFrameMkLst>
            <pc:docMk/>
            <pc:sldMk cId="660915264" sldId="320"/>
            <ac:graphicFrameMk id="8" creationId="{335D9136-283C-127F-FD7E-5CD190044A25}"/>
          </ac:graphicFrameMkLst>
        </pc:graphicFrameChg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  <pc:spChg chg="mod">
          <ac:chgData name="Mehdi Afiatpour" userId="0d916f10-5445-4adf-bb23-aa086e4204ed" providerId="ADAL" clId="{6E93803D-331E-4F17-802A-8C945DB6030D}" dt="2025-01-23T00:16:11.645" v="4164" actId="20577"/>
          <ac:spMkLst>
            <pc:docMk/>
            <pc:sldMk cId="4200551036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0:19:28.327" v="4284" actId="5793"/>
          <ac:spMkLst>
            <pc:docMk/>
            <pc:sldMk cId="4200551036" sldId="320"/>
            <ac:spMk id="3" creationId="{2C62A5C3-6E35-3286-7819-E94BE2FE970E}"/>
          </ac:spMkLst>
        </pc:spChg>
        <pc:spChg chg="add mod">
          <ac:chgData name="Mehdi Afiatpour" userId="0d916f10-5445-4adf-bb23-aa086e4204ed" providerId="ADAL" clId="{6E93803D-331E-4F17-802A-8C945DB6030D}" dt="2025-01-23T00:22:36.430" v="4294" actId="1076"/>
          <ac:spMkLst>
            <pc:docMk/>
            <pc:sldMk cId="4200551036" sldId="320"/>
            <ac:spMk id="4" creationId="{1A7110E4-BACD-96CC-2AD2-4C6E69B54E10}"/>
          </ac:spMkLst>
        </pc:spChg>
        <pc:spChg chg="add mod">
          <ac:chgData name="Mehdi Afiatpour" userId="0d916f10-5445-4adf-bb23-aa086e4204ed" providerId="ADAL" clId="{6E93803D-331E-4F17-802A-8C945DB6030D}" dt="2025-01-23T00:22:45.081" v="4297" actId="1076"/>
          <ac:spMkLst>
            <pc:docMk/>
            <pc:sldMk cId="4200551036" sldId="320"/>
            <ac:spMk id="5" creationId="{65D9466C-0EE6-3C89-2514-F1437FBCEAE1}"/>
          </ac:spMkLst>
        </pc:spChg>
      </pc:sldChg>
      <pc:sldChg chg="addSp delSp modSp new mod setBg">
        <pc:chgData name="Mehdi Afiatpour" userId="0d916f10-5445-4adf-bb23-aa086e4204ed" providerId="ADAL" clId="{6E93803D-331E-4F17-802A-8C945DB6030D}" dt="2025-01-23T23:27:53.379" v="5117" actId="26606"/>
        <pc:sldMkLst>
          <pc:docMk/>
          <pc:sldMk cId="420510015" sldId="321"/>
        </pc:sldMkLst>
        <pc:spChg chg="mo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" creationId="{42420C2F-B51F-9180-7054-B84A4D434AFE}"/>
          </ac:spMkLst>
        </pc:spChg>
        <pc:spChg chg="del">
          <ac:chgData name="Mehdi Afiatpour" userId="0d916f10-5445-4adf-bb23-aa086e4204ed" providerId="ADAL" clId="{6E93803D-331E-4F17-802A-8C945DB6030D}" dt="2025-01-23T23:27:41.728" v="5115" actId="478"/>
          <ac:spMkLst>
            <pc:docMk/>
            <pc:sldMk cId="420510015" sldId="321"/>
            <ac:spMk id="3" creationId="{51D74D24-499B-B31B-5409-4F0C088962D7}"/>
          </ac:spMkLst>
        </pc:spChg>
        <pc:spChg chg="del">
          <ac:chgData name="Mehdi Afiatpour" userId="0d916f10-5445-4adf-bb23-aa086e4204ed" providerId="ADAL" clId="{6E93803D-331E-4F17-802A-8C945DB6030D}" dt="2025-01-23T23:27:41.728" v="5115" actId="478"/>
          <ac:spMkLst>
            <pc:docMk/>
            <pc:sldMk cId="420510015" sldId="321"/>
            <ac:spMk id="4" creationId="{DE4A7273-A023-5406-BC70-8C48086BE693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5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3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5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17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27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31" creationId="{4B158E9A-DBF4-4AA7-B6B7-8C8EB2FBDD68}"/>
          </ac:grpSpMkLst>
        </pc:grpChg>
        <pc:picChg chg="add mod">
          <ac:chgData name="Mehdi Afiatpour" userId="0d916f10-5445-4adf-bb23-aa086e4204ed" providerId="ADAL" clId="{6E93803D-331E-4F17-802A-8C945DB6030D}" dt="2025-01-23T23:27:53.379" v="5117" actId="26606"/>
          <ac:picMkLst>
            <pc:docMk/>
            <pc:sldMk cId="420510015" sldId="321"/>
            <ac:picMk id="6" creationId="{967672F0-01C7-CA37-B93B-C3522BB724AC}"/>
          </ac:picMkLst>
        </pc:picChg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MasterChg chg="delSldLayout">
        <pc:chgData name="Mehdi Afiatpour" userId="0d916f10-5445-4adf-bb23-aa086e4204ed" providerId="ADAL" clId="{6E93803D-331E-4F17-802A-8C945DB6030D}" dt="2025-01-22T23:59:43.064" v="3800" actId="47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4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2. Market Correlation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49900"/>
              </p:ext>
            </p:extLst>
          </p:nvPr>
        </p:nvGraphicFramePr>
        <p:xfrm>
          <a:off x="5202621" y="549275"/>
          <a:ext cx="5907997" cy="5784526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780498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308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37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70000"/>
            <a:ext cx="7354887" cy="39932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50902"/>
              </p:ext>
            </p:extLst>
          </p:nvPr>
        </p:nvGraphicFramePr>
        <p:xfrm>
          <a:off x="8662610" y="751506"/>
          <a:ext cx="1872040" cy="57326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NVDA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AVGO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SAP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ANET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ORCL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850628" y="488428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4.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2306"/>
              </p:ext>
            </p:extLst>
          </p:nvPr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9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Screening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5: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20C2F-B51F-9180-7054-B84A4D43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52 Weeks Performance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67672F0-01C7-CA37-B93B-C3522BB7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639362"/>
            <a:ext cx="7345363" cy="358086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51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dirty="0"/>
              <a:t>Price pattern, </a:t>
            </a:r>
          </a:p>
          <a:p>
            <a:pPr lvl="1"/>
            <a:r>
              <a:rPr lang="en-US" dirty="0"/>
              <a:t>Technical Indicators, and </a:t>
            </a:r>
          </a:p>
          <a:p>
            <a:pPr lvl="1"/>
            <a:r>
              <a:rPr lang="en-US" dirty="0"/>
              <a:t>Prediction Algo leveraging Prophet</a:t>
            </a:r>
          </a:p>
          <a:p>
            <a:r>
              <a:rPr lang="en-US" dirty="0"/>
              <a:t>Top 5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0404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Tradestation is one of the leading Trading Platform provider, enabling easy access to quality market data, while free of charge</a:t>
            </a:r>
          </a:p>
          <a:p>
            <a:r>
              <a:rPr lang="en-US" dirty="0"/>
              <a:t>The Process to collect the data:</a:t>
            </a:r>
          </a:p>
          <a:p>
            <a:pPr lvl="1"/>
            <a:r>
              <a:rPr lang="en-US" dirty="0"/>
              <a:t>Generated an Access Token, with the allowed Scope defined</a:t>
            </a:r>
          </a:p>
          <a:p>
            <a:pPr lvl="1"/>
            <a:r>
              <a:rPr lang="en-US" dirty="0"/>
              <a:t>Defined the base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/>
              <a:t>Defined the data length for historical purposes</a:t>
            </a:r>
          </a:p>
          <a:p>
            <a:pPr lvl="1"/>
            <a:r>
              <a:rPr lang="en-US" dirty="0"/>
              <a:t>Using list comprehension, we created a List composed of the </a:t>
            </a:r>
            <a:r>
              <a:rPr lang="en-US" dirty="0" err="1"/>
              <a:t>json</a:t>
            </a:r>
            <a:r>
              <a:rPr lang="en-US" dirty="0"/>
              <a:t> file for each AI Stock being evaluated</a:t>
            </a:r>
          </a:p>
          <a:p>
            <a:pPr lvl="1"/>
            <a:r>
              <a:rPr lang="en-US" dirty="0"/>
              <a:t>All collected data were stored locally, avoid having to call the API’s every time.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C2E07-2F3B-FDE0-44F2-A4E0E1AFFBB7}"/>
              </a:ext>
            </a:extLst>
          </p:cNvPr>
          <p:cNvSpPr txBox="1"/>
          <p:nvPr/>
        </p:nvSpPr>
        <p:spPr>
          <a:xfrm>
            <a:off x="990600" y="4439410"/>
            <a:ext cx="10020300" cy="225420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it with dictionary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data to a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ai_stocks_data.json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#with open('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market_index_list_data.json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'w') as f: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95863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Technical Analysis &amp; Trend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Prediction Algo leveraging Prophet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52 weeks and 12 weeks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170472" y="188420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1012</TotalTime>
  <Words>948</Words>
  <Application>Microsoft Office PowerPoint</Application>
  <PresentationFormat>Widescreen</PresentationFormat>
  <Paragraphs>345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Technical Analysis (1/5)</vt:lpstr>
      <vt:lpstr>1. Technical Analysis (2/5)</vt:lpstr>
      <vt:lpstr>1. Technical Analysis (3/5)</vt:lpstr>
      <vt:lpstr>1. Technical Analysis (4/5)</vt:lpstr>
      <vt:lpstr>1. Technical Analysis (5/5)</vt:lpstr>
      <vt:lpstr>2. Market Correlation</vt:lpstr>
      <vt:lpstr>2. Stocks Correlation</vt:lpstr>
      <vt:lpstr>3. Prediction Analysis (1/5)</vt:lpstr>
      <vt:lpstr>3. Prediction Analysis (2/5)</vt:lpstr>
      <vt:lpstr>3. Prediction Analysis (3/5)</vt:lpstr>
      <vt:lpstr>3. Prediction Analysis (4/5)</vt:lpstr>
      <vt:lpstr>3. Prediction Analysis (5/5)</vt:lpstr>
      <vt:lpstr>4. 52 Weeks and 12 Weeks Performance</vt:lpstr>
      <vt:lpstr>Recommendations</vt:lpstr>
      <vt:lpstr>Screening based on Several Criteria's</vt:lpstr>
      <vt:lpstr>Recommendations</vt:lpstr>
      <vt:lpstr>52 Weeks Performance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2025-01-23T23:27:56Z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